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2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07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0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7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4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2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36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22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1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1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9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1DFA4-D992-694B-AFBE-BCD03889D2BE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0F45-922A-B442-8066-CED510FC5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2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7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3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8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  <p:pic>
        <p:nvPicPr>
          <p:cNvPr id="5" name="Picture 4" descr="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1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75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6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10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6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화면 슬라이드 쇼(4:3)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 Li Jang</dc:creator>
  <cp:lastModifiedBy>Administrator</cp:lastModifiedBy>
  <cp:revision>2</cp:revision>
  <dcterms:created xsi:type="dcterms:W3CDTF">2013-06-17T05:43:06Z</dcterms:created>
  <dcterms:modified xsi:type="dcterms:W3CDTF">2014-01-22T08:53:52Z</dcterms:modified>
</cp:coreProperties>
</file>